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62" r:id="rId3"/>
  </p:sldIdLst>
  <p:sldSz cx="7315200" cy="9144000"/>
  <p:notesSz cx="7010400" cy="9296400"/>
  <p:defaultTextStyle>
    <a:defPPr>
      <a:defRPr lang="en-US"/>
    </a:defPPr>
    <a:lvl1pPr marL="0" algn="l" defTabSz="528980" rtl="0" eaLnBrk="1" latinLnBrk="0" hangingPunct="1">
      <a:defRPr sz="1041" kern="1200">
        <a:solidFill>
          <a:schemeClr val="tx1"/>
        </a:solidFill>
        <a:latin typeface="+mn-lt"/>
        <a:ea typeface="+mn-ea"/>
        <a:cs typeface="+mn-cs"/>
      </a:defRPr>
    </a:lvl1pPr>
    <a:lvl2pPr marL="264490" algn="l" defTabSz="528980" rtl="0" eaLnBrk="1" latinLnBrk="0" hangingPunct="1">
      <a:defRPr sz="1041" kern="1200">
        <a:solidFill>
          <a:schemeClr val="tx1"/>
        </a:solidFill>
        <a:latin typeface="+mn-lt"/>
        <a:ea typeface="+mn-ea"/>
        <a:cs typeface="+mn-cs"/>
      </a:defRPr>
    </a:lvl2pPr>
    <a:lvl3pPr marL="528980" algn="l" defTabSz="528980" rtl="0" eaLnBrk="1" latinLnBrk="0" hangingPunct="1">
      <a:defRPr sz="1041" kern="1200">
        <a:solidFill>
          <a:schemeClr val="tx1"/>
        </a:solidFill>
        <a:latin typeface="+mn-lt"/>
        <a:ea typeface="+mn-ea"/>
        <a:cs typeface="+mn-cs"/>
      </a:defRPr>
    </a:lvl3pPr>
    <a:lvl4pPr marL="793471" algn="l" defTabSz="528980" rtl="0" eaLnBrk="1" latinLnBrk="0" hangingPunct="1">
      <a:defRPr sz="1041" kern="1200">
        <a:solidFill>
          <a:schemeClr val="tx1"/>
        </a:solidFill>
        <a:latin typeface="+mn-lt"/>
        <a:ea typeface="+mn-ea"/>
        <a:cs typeface="+mn-cs"/>
      </a:defRPr>
    </a:lvl4pPr>
    <a:lvl5pPr marL="1057961" algn="l" defTabSz="528980" rtl="0" eaLnBrk="1" latinLnBrk="0" hangingPunct="1">
      <a:defRPr sz="1041" kern="1200">
        <a:solidFill>
          <a:schemeClr val="tx1"/>
        </a:solidFill>
        <a:latin typeface="+mn-lt"/>
        <a:ea typeface="+mn-ea"/>
        <a:cs typeface="+mn-cs"/>
      </a:defRPr>
    </a:lvl5pPr>
    <a:lvl6pPr marL="1322451" algn="l" defTabSz="528980" rtl="0" eaLnBrk="1" latinLnBrk="0" hangingPunct="1">
      <a:defRPr sz="1041" kern="1200">
        <a:solidFill>
          <a:schemeClr val="tx1"/>
        </a:solidFill>
        <a:latin typeface="+mn-lt"/>
        <a:ea typeface="+mn-ea"/>
        <a:cs typeface="+mn-cs"/>
      </a:defRPr>
    </a:lvl6pPr>
    <a:lvl7pPr marL="1586941" algn="l" defTabSz="528980" rtl="0" eaLnBrk="1" latinLnBrk="0" hangingPunct="1">
      <a:defRPr sz="1041" kern="1200">
        <a:solidFill>
          <a:schemeClr val="tx1"/>
        </a:solidFill>
        <a:latin typeface="+mn-lt"/>
        <a:ea typeface="+mn-ea"/>
        <a:cs typeface="+mn-cs"/>
      </a:defRPr>
    </a:lvl7pPr>
    <a:lvl8pPr marL="1851431" algn="l" defTabSz="528980" rtl="0" eaLnBrk="1" latinLnBrk="0" hangingPunct="1">
      <a:defRPr sz="1041" kern="1200">
        <a:solidFill>
          <a:schemeClr val="tx1"/>
        </a:solidFill>
        <a:latin typeface="+mn-lt"/>
        <a:ea typeface="+mn-ea"/>
        <a:cs typeface="+mn-cs"/>
      </a:defRPr>
    </a:lvl8pPr>
    <a:lvl9pPr marL="2115922" algn="l" defTabSz="528980" rtl="0" eaLnBrk="1" latinLnBrk="0" hangingPunct="1">
      <a:defRPr sz="1041"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1D351"/>
    <a:srgbClr val="E9457A"/>
    <a:srgbClr val="785CAA"/>
    <a:srgbClr val="B4B4B4"/>
    <a:srgbClr val="344C96"/>
    <a:srgbClr val="09B7DC"/>
    <a:srgbClr val="78CB7B"/>
    <a:srgbClr val="F2D155"/>
    <a:srgbClr val="785B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752" y="1830"/>
      </p:cViewPr>
      <p:guideLst>
        <p:guide orient="horz" pos="2880"/>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496484"/>
            <a:ext cx="6217920" cy="3183467"/>
          </a:xfrm>
        </p:spPr>
        <p:txBody>
          <a:bodyPr anchor="b"/>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914400" y="4802717"/>
            <a:ext cx="5486400" cy="2207683"/>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220144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23703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486834"/>
            <a:ext cx="1577340"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2920" y="486834"/>
            <a:ext cx="4640580"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8555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383371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279653"/>
            <a:ext cx="6309360" cy="3803649"/>
          </a:xfrm>
        </p:spPr>
        <p:txBody>
          <a:bodyPr anchor="b"/>
          <a:lstStyle>
            <a:lvl1pPr>
              <a:defRPr sz="4800"/>
            </a:lvl1pPr>
          </a:lstStyle>
          <a:p>
            <a:r>
              <a:rPr lang="en-US" smtClean="0"/>
              <a:t>Click to edit Master title style</a:t>
            </a:r>
            <a:endParaRPr lang="en-US" dirty="0"/>
          </a:p>
        </p:txBody>
      </p:sp>
      <p:sp>
        <p:nvSpPr>
          <p:cNvPr id="3" name="Text Placeholder 2"/>
          <p:cNvSpPr>
            <a:spLocks noGrp="1"/>
          </p:cNvSpPr>
          <p:nvPr>
            <p:ph type="body" idx="1"/>
          </p:nvPr>
        </p:nvSpPr>
        <p:spPr>
          <a:xfrm>
            <a:off x="499110" y="6119286"/>
            <a:ext cx="6309360" cy="2000249"/>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405825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2920" y="2434167"/>
            <a:ext cx="310896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703320" y="2434167"/>
            <a:ext cx="310896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271294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6836"/>
            <a:ext cx="6309360"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3874" y="2241551"/>
            <a:ext cx="3094672"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Click to edit Master text styles</a:t>
            </a:r>
          </a:p>
        </p:txBody>
      </p:sp>
      <p:sp>
        <p:nvSpPr>
          <p:cNvPr id="4" name="Content Placeholder 3"/>
          <p:cNvSpPr>
            <a:spLocks noGrp="1"/>
          </p:cNvSpPr>
          <p:nvPr>
            <p:ph sz="half" idx="2"/>
          </p:nvPr>
        </p:nvSpPr>
        <p:spPr>
          <a:xfrm>
            <a:off x="503874" y="3340100"/>
            <a:ext cx="3094672"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703320" y="2241551"/>
            <a:ext cx="3109913"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Click to edit Master text styles</a:t>
            </a:r>
          </a:p>
        </p:txBody>
      </p:sp>
      <p:sp>
        <p:nvSpPr>
          <p:cNvPr id="6" name="Content Placeholder 5"/>
          <p:cNvSpPr>
            <a:spLocks noGrp="1"/>
          </p:cNvSpPr>
          <p:nvPr>
            <p:ph sz="quarter" idx="4"/>
          </p:nvPr>
        </p:nvSpPr>
        <p:spPr>
          <a:xfrm>
            <a:off x="3703320" y="3340100"/>
            <a:ext cx="310991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129894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13386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1508306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smtClean="0"/>
              <a:t>Click to edit Master title style</a:t>
            </a:r>
            <a:endParaRPr lang="en-US" dirty="0"/>
          </a:p>
        </p:txBody>
      </p:sp>
      <p:sp>
        <p:nvSpPr>
          <p:cNvPr id="3" name="Content Placeholder 2"/>
          <p:cNvSpPr>
            <a:spLocks noGrp="1"/>
          </p:cNvSpPr>
          <p:nvPr>
            <p:ph idx="1"/>
          </p:nvPr>
        </p:nvSpPr>
        <p:spPr>
          <a:xfrm>
            <a:off x="3109913" y="1316569"/>
            <a:ext cx="3703320" cy="6498167"/>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293624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109913" y="1316569"/>
            <a:ext cx="3703320" cy="6498167"/>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241B40-259D-4FA2-A413-26AF32D087BA}"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dirty="0"/>
          </a:p>
        </p:txBody>
      </p:sp>
    </p:spTree>
    <p:extLst>
      <p:ext uri="{BB962C8B-B14F-4D97-AF65-F5344CB8AC3E}">
        <p14:creationId xmlns:p14="http://schemas.microsoft.com/office/powerpoint/2010/main" val="322715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486836"/>
            <a:ext cx="6309360"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2434167"/>
            <a:ext cx="6309360"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02920" y="8475136"/>
            <a:ext cx="1645920" cy="486833"/>
          </a:xfrm>
          <a:prstGeom prst="rect">
            <a:avLst/>
          </a:prstGeom>
        </p:spPr>
        <p:txBody>
          <a:bodyPr vert="horz" lIns="91440" tIns="45720" rIns="91440" bIns="45720" rtlCol="0" anchor="ctr"/>
          <a:lstStyle>
            <a:lvl1pPr algn="l">
              <a:defRPr sz="960">
                <a:solidFill>
                  <a:schemeClr val="tx1">
                    <a:tint val="75000"/>
                  </a:schemeClr>
                </a:solidFill>
              </a:defRPr>
            </a:lvl1pPr>
          </a:lstStyle>
          <a:p>
            <a:fld id="{2E241B40-259D-4FA2-A413-26AF32D087BA}" type="datetimeFigureOut">
              <a:rPr lang="en-US" smtClean="0"/>
              <a:t>8/31/2021</a:t>
            </a:fld>
            <a:endParaRPr lang="en-US" dirty="0"/>
          </a:p>
        </p:txBody>
      </p:sp>
      <p:sp>
        <p:nvSpPr>
          <p:cNvPr id="5" name="Footer Placeholder 4"/>
          <p:cNvSpPr>
            <a:spLocks noGrp="1"/>
          </p:cNvSpPr>
          <p:nvPr>
            <p:ph type="ftr" sz="quarter" idx="3"/>
          </p:nvPr>
        </p:nvSpPr>
        <p:spPr>
          <a:xfrm>
            <a:off x="2423160" y="8475136"/>
            <a:ext cx="2468880" cy="486833"/>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166360" y="8475136"/>
            <a:ext cx="1645920" cy="486833"/>
          </a:xfrm>
          <a:prstGeom prst="rect">
            <a:avLst/>
          </a:prstGeom>
        </p:spPr>
        <p:txBody>
          <a:bodyPr vert="horz" lIns="91440" tIns="45720" rIns="91440" bIns="45720" rtlCol="0" anchor="ctr"/>
          <a:lstStyle>
            <a:lvl1pPr algn="r">
              <a:defRPr sz="960">
                <a:solidFill>
                  <a:schemeClr val="tx1">
                    <a:tint val="75000"/>
                  </a:schemeClr>
                </a:solidFill>
              </a:defRPr>
            </a:lvl1pPr>
          </a:lstStyle>
          <a:p>
            <a:fld id="{DE0CB731-1C25-4B03-903F-1548C363A036}" type="slidenum">
              <a:rPr lang="en-US" smtClean="0"/>
              <a:t>‹#›</a:t>
            </a:fld>
            <a:endParaRPr lang="en-US" dirty="0"/>
          </a:p>
        </p:txBody>
      </p:sp>
    </p:spTree>
    <p:extLst>
      <p:ext uri="{BB962C8B-B14F-4D97-AF65-F5344CB8AC3E}">
        <p14:creationId xmlns:p14="http://schemas.microsoft.com/office/powerpoint/2010/main" val="39372689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5806"/>
            <a:ext cx="7315200" cy="9144000"/>
          </a:xfrm>
          <a:prstGeom prst="rect">
            <a:avLst/>
          </a:prstGeom>
        </p:spPr>
      </p:pic>
      <p:sp>
        <p:nvSpPr>
          <p:cNvPr id="24" name="TextBox 23"/>
          <p:cNvSpPr txBox="1"/>
          <p:nvPr/>
        </p:nvSpPr>
        <p:spPr>
          <a:xfrm>
            <a:off x="1292430" y="2390329"/>
            <a:ext cx="4626223" cy="1461939"/>
          </a:xfrm>
          <a:prstGeom prst="rect">
            <a:avLst/>
          </a:prstGeom>
          <a:noFill/>
          <a:ln w="57150">
            <a:solidFill>
              <a:srgbClr val="785BAD"/>
            </a:solidFill>
            <a:prstDash val="dashDot"/>
          </a:ln>
        </p:spPr>
        <p:txBody>
          <a:bodyPr wrap="square" rtlCol="0">
            <a:spAutoFit/>
          </a:bodyPr>
          <a:lstStyle/>
          <a:p>
            <a:r>
              <a:rPr lang="en-US" sz="1100" dirty="0" smtClean="0">
                <a:latin typeface="Agency FB" panose="020B0503020202020204" pitchFamily="34" charset="0"/>
                <a:ea typeface="LLElementary2" panose="02000603000000000000" pitchFamily="2" charset="0"/>
              </a:rPr>
              <a:t>Hi! My name is Mrs. Bogansky! I live in Freeland with my husband, Chad, and our adorable dog, Ava! I enjoy reading, drawing, traveling, and mostly, arts and crafts! I will be your child’s </a:t>
            </a:r>
            <a:r>
              <a:rPr lang="en-US" sz="1100" dirty="0" smtClean="0">
                <a:latin typeface="Agency FB" panose="020B0503020202020204" pitchFamily="34" charset="0"/>
                <a:ea typeface="LLElementary2" panose="02000603000000000000" pitchFamily="2" charset="0"/>
              </a:rPr>
              <a:t>homeroom and ELA teacher this year. This </a:t>
            </a:r>
            <a:r>
              <a:rPr lang="en-US" sz="1100" dirty="0" smtClean="0">
                <a:latin typeface="Agency FB" panose="020B0503020202020204" pitchFamily="34" charset="0"/>
                <a:ea typeface="LLElementary2" panose="02000603000000000000" pitchFamily="2" charset="0"/>
              </a:rPr>
              <a:t>will be my </a:t>
            </a:r>
            <a:r>
              <a:rPr lang="en-US" sz="1100" dirty="0" smtClean="0">
                <a:latin typeface="Agency FB" panose="020B0503020202020204" pitchFamily="34" charset="0"/>
                <a:ea typeface="LLElementary2" panose="02000603000000000000" pitchFamily="2" charset="0"/>
              </a:rPr>
              <a:t>eighth </a:t>
            </a:r>
            <a:r>
              <a:rPr lang="en-US" sz="1100" dirty="0" smtClean="0">
                <a:latin typeface="Agency FB" panose="020B0503020202020204" pitchFamily="34" charset="0"/>
                <a:ea typeface="LLElementary2" panose="02000603000000000000" pitchFamily="2" charset="0"/>
              </a:rPr>
              <a:t>year teaching and my </a:t>
            </a:r>
            <a:r>
              <a:rPr lang="en-US" sz="1100" dirty="0" smtClean="0">
                <a:latin typeface="Agency FB" panose="020B0503020202020204" pitchFamily="34" charset="0"/>
                <a:ea typeface="LLElementary2" panose="02000603000000000000" pitchFamily="2" charset="0"/>
              </a:rPr>
              <a:t>sixth </a:t>
            </a:r>
            <a:r>
              <a:rPr lang="en-US" sz="1100" dirty="0" smtClean="0">
                <a:latin typeface="Agency FB" panose="020B0503020202020204" pitchFamily="34" charset="0"/>
                <a:ea typeface="LLElementary2" panose="02000603000000000000" pitchFamily="2" charset="0"/>
              </a:rPr>
              <a:t>year </a:t>
            </a:r>
            <a:r>
              <a:rPr lang="en-US" sz="1100" dirty="0" smtClean="0">
                <a:latin typeface="Agency FB" panose="020B0503020202020204" pitchFamily="34" charset="0"/>
                <a:ea typeface="LLElementary2" panose="02000603000000000000" pitchFamily="2" charset="0"/>
              </a:rPr>
              <a:t>teaching fourth grade at Hazleton Elementary/Middle School and I couldn’t be more excited!  Our school, teachers, and staff here at “The Castle” are the BEST! I am looking forward to a fun and engaging year and getting to know each of my students and their </a:t>
            </a:r>
            <a:r>
              <a:rPr lang="en-US" sz="1100" dirty="0" smtClean="0">
                <a:latin typeface="Agency FB" panose="020B0503020202020204" pitchFamily="34" charset="0"/>
                <a:ea typeface="LLElementary2" panose="02000603000000000000" pitchFamily="2" charset="0"/>
              </a:rPr>
              <a:t>families!</a:t>
            </a:r>
            <a:endParaRPr lang="en-US" sz="1200" dirty="0">
              <a:latin typeface="Agency FB" panose="020B0503020202020204" pitchFamily="34" charset="0"/>
              <a:ea typeface="LLElementary2" panose="02000603000000000000" pitchFamily="2" charset="0"/>
            </a:endParaRPr>
          </a:p>
        </p:txBody>
      </p:sp>
      <p:sp>
        <p:nvSpPr>
          <p:cNvPr id="25" name="Rectangle 24"/>
          <p:cNvSpPr/>
          <p:nvPr/>
        </p:nvSpPr>
        <p:spPr>
          <a:xfrm>
            <a:off x="1279627" y="1828430"/>
            <a:ext cx="4626223" cy="482825"/>
          </a:xfrm>
          <a:prstGeom prst="rect">
            <a:avLst/>
          </a:prstGeom>
          <a:noFill/>
        </p:spPr>
        <p:txBody>
          <a:bodyPr wrap="square" lIns="51435" tIns="25718" rIns="51435" bIns="25718">
            <a:spAutoFit/>
          </a:bodyPr>
          <a:lstStyle/>
          <a:p>
            <a:pPr algn="ctr"/>
            <a:r>
              <a:rPr lang="en-US" sz="2800" dirty="0" smtClean="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T</a:t>
            </a:r>
            <a:r>
              <a:rPr lang="en-US" sz="28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HE BASICS</a:t>
            </a:r>
            <a:endParaRPr lang="en-US" sz="28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26" name="Rectangle 25"/>
          <p:cNvSpPr/>
          <p:nvPr/>
        </p:nvSpPr>
        <p:spPr>
          <a:xfrm>
            <a:off x="3947897" y="5319651"/>
            <a:ext cx="3147684" cy="421270"/>
          </a:xfrm>
          <a:prstGeom prst="rect">
            <a:avLst/>
          </a:prstGeom>
          <a:noFill/>
        </p:spPr>
        <p:txBody>
          <a:bodyPr wrap="square" lIns="51435" tIns="25718" rIns="51435" bIns="25718">
            <a:spAutoFit/>
          </a:bodyPr>
          <a:lstStyle/>
          <a:p>
            <a:pPr algn="ctr"/>
            <a:r>
              <a:rPr lang="en-US" sz="2400" dirty="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M</a:t>
            </a:r>
            <a:r>
              <a:rPr lang="en-US" sz="2400" dirty="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Y </a:t>
            </a:r>
            <a:r>
              <a:rPr lang="en-US" sz="2400" dirty="0" smtClean="0">
                <a:ln w="0"/>
                <a:effectLst>
                  <a:glow rad="101600">
                    <a:srgbClr val="F2D155"/>
                  </a:glow>
                  <a:outerShdw blurRad="38100" dist="19050" dir="2700000" algn="tl" rotWithShape="0">
                    <a:schemeClr val="dk1">
                      <a:alpha val="40000"/>
                    </a:schemeClr>
                  </a:outerShdw>
                </a:effectLst>
                <a:latin typeface="KG A Little Swag" panose="02000000000000000000" pitchFamily="2" charset="0"/>
              </a:rPr>
              <a:t>E</a:t>
            </a:r>
            <a:r>
              <a:rPr lang="en-US" sz="24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D</a:t>
            </a:r>
            <a:r>
              <a:rPr lang="en-US" sz="2400" dirty="0" smtClean="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U</a:t>
            </a:r>
            <a:r>
              <a:rPr lang="en-US" sz="2400" dirty="0" smtClean="0">
                <a:ln w="0"/>
                <a:effectLst>
                  <a:glow rad="101600">
                    <a:srgbClr val="344C96"/>
                  </a:glow>
                  <a:outerShdw blurRad="38100" dist="19050" dir="2700000" algn="tl" rotWithShape="0">
                    <a:schemeClr val="dk1">
                      <a:alpha val="40000"/>
                    </a:schemeClr>
                  </a:outerShdw>
                </a:effectLst>
                <a:latin typeface="KG A Little Swag" panose="02000000000000000000" pitchFamily="2" charset="0"/>
              </a:rPr>
              <a:t>C</a:t>
            </a:r>
            <a:r>
              <a:rPr lang="en-US" sz="2400" dirty="0" smtClean="0">
                <a:ln w="0"/>
                <a:effectLst>
                  <a:glow rad="101600">
                    <a:srgbClr val="B4B4B4"/>
                  </a:glow>
                  <a:outerShdw blurRad="38100" dist="19050" dir="2700000" algn="tl" rotWithShape="0">
                    <a:schemeClr val="dk1">
                      <a:alpha val="40000"/>
                    </a:schemeClr>
                  </a:outerShdw>
                </a:effectLst>
                <a:latin typeface="KG A Little Swag" panose="02000000000000000000" pitchFamily="2" charset="0"/>
              </a:rPr>
              <a:t>A</a:t>
            </a:r>
            <a:r>
              <a:rPr lang="en-US" sz="2400" dirty="0" smtClean="0">
                <a:ln w="0"/>
                <a:effectLst>
                  <a:glow rad="101600">
                    <a:srgbClr val="785CAA"/>
                  </a:glow>
                  <a:outerShdw blurRad="38100" dist="19050" dir="2700000" algn="tl" rotWithShape="0">
                    <a:schemeClr val="dk1">
                      <a:alpha val="40000"/>
                    </a:schemeClr>
                  </a:outerShdw>
                </a:effectLst>
                <a:latin typeface="KG A Little Swag" panose="02000000000000000000" pitchFamily="2" charset="0"/>
              </a:rPr>
              <a:t>T</a:t>
            </a:r>
            <a:r>
              <a:rPr lang="en-US" sz="24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I</a:t>
            </a:r>
            <a:r>
              <a:rPr lang="en-US" sz="2400" dirty="0" smtClean="0">
                <a:ln w="0"/>
                <a:effectLst>
                  <a:glow rad="101600">
                    <a:srgbClr val="F1D351"/>
                  </a:glow>
                  <a:outerShdw blurRad="38100" dist="19050" dir="2700000" algn="tl" rotWithShape="0">
                    <a:schemeClr val="dk1">
                      <a:alpha val="40000"/>
                    </a:schemeClr>
                  </a:outerShdw>
                </a:effectLst>
                <a:latin typeface="KG A Little Swag" panose="02000000000000000000" pitchFamily="2" charset="0"/>
              </a:rPr>
              <a:t>O</a:t>
            </a:r>
            <a:r>
              <a:rPr lang="en-US" sz="2400" dirty="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N</a:t>
            </a:r>
            <a:endParaRPr lang="en-US" sz="24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29" name="TextBox 28"/>
          <p:cNvSpPr txBox="1"/>
          <p:nvPr/>
        </p:nvSpPr>
        <p:spPr>
          <a:xfrm>
            <a:off x="3874211" y="5854136"/>
            <a:ext cx="3221370" cy="769441"/>
          </a:xfrm>
          <a:prstGeom prst="rect">
            <a:avLst/>
          </a:prstGeom>
          <a:noFill/>
          <a:ln w="57150">
            <a:solidFill>
              <a:srgbClr val="F3D252"/>
            </a:solidFill>
            <a:prstDash val="dashDot"/>
          </a:ln>
        </p:spPr>
        <p:txBody>
          <a:bodyPr wrap="square" rtlCol="0">
            <a:spAutoFit/>
          </a:bodyPr>
          <a:lstStyle/>
          <a:p>
            <a:r>
              <a:rPr lang="en-US" sz="1100" dirty="0" smtClean="0">
                <a:latin typeface="Agency FB" panose="020B0503020202020204" pitchFamily="34" charset="0"/>
                <a:ea typeface="LLElementary2" panose="02000603000000000000" pitchFamily="2" charset="0"/>
              </a:rPr>
              <a:t>I graduated from Penn State University in 2006 with a degree in English and Journalism. I then earned my Masters Degree in Elementary Education from Bloomsburg University in 2008.</a:t>
            </a:r>
            <a:endParaRPr lang="en-US" sz="1100" dirty="0">
              <a:latin typeface="Agency FB" panose="020B0503020202020204" pitchFamily="34" charset="0"/>
              <a:ea typeface="LLElementary2" panose="02000603000000000000" pitchFamily="2" charset="0"/>
            </a:endParaRPr>
          </a:p>
        </p:txBody>
      </p:sp>
      <p:sp>
        <p:nvSpPr>
          <p:cNvPr id="42" name="Rectangle 41"/>
          <p:cNvSpPr/>
          <p:nvPr/>
        </p:nvSpPr>
        <p:spPr>
          <a:xfrm>
            <a:off x="-17328" y="4324338"/>
            <a:ext cx="3040445" cy="421270"/>
          </a:xfrm>
          <a:prstGeom prst="rect">
            <a:avLst/>
          </a:prstGeom>
          <a:noFill/>
        </p:spPr>
        <p:txBody>
          <a:bodyPr wrap="square" lIns="51435" tIns="25718" rIns="51435" bIns="25718">
            <a:spAutoFit/>
          </a:bodyPr>
          <a:lstStyle/>
          <a:p>
            <a:pPr algn="ctr"/>
            <a:r>
              <a:rPr lang="en-US" sz="2400" dirty="0" smtClean="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M</a:t>
            </a:r>
            <a:r>
              <a:rPr lang="en-US" sz="24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Y </a:t>
            </a:r>
            <a:r>
              <a:rPr lang="en-US" sz="2400" dirty="0" smtClean="0">
                <a:ln w="0"/>
                <a:effectLst>
                  <a:glow rad="101600">
                    <a:srgbClr val="F2D155"/>
                  </a:glow>
                  <a:outerShdw blurRad="38100" dist="19050" dir="2700000" algn="tl" rotWithShape="0">
                    <a:schemeClr val="dk1">
                      <a:alpha val="40000"/>
                    </a:schemeClr>
                  </a:outerShdw>
                </a:effectLst>
                <a:latin typeface="KG A Little Swag" panose="02000000000000000000" pitchFamily="2" charset="0"/>
              </a:rPr>
              <a:t>C</a:t>
            </a:r>
            <a:r>
              <a:rPr lang="en-US" sz="24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H</a:t>
            </a:r>
            <a:r>
              <a:rPr lang="en-US" sz="2400" dirty="0" smtClean="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I</a:t>
            </a:r>
            <a:r>
              <a:rPr lang="en-US" sz="2400" dirty="0" smtClean="0">
                <a:ln w="0"/>
                <a:effectLst>
                  <a:glow rad="101600">
                    <a:srgbClr val="344C96"/>
                  </a:glow>
                  <a:outerShdw blurRad="38100" dist="19050" dir="2700000" algn="tl" rotWithShape="0">
                    <a:schemeClr val="dk1">
                      <a:alpha val="40000"/>
                    </a:schemeClr>
                  </a:outerShdw>
                </a:effectLst>
                <a:latin typeface="KG A Little Swag" panose="02000000000000000000" pitchFamily="2" charset="0"/>
              </a:rPr>
              <a:t>L</a:t>
            </a:r>
            <a:r>
              <a:rPr lang="en-US" sz="2400" dirty="0" smtClean="0">
                <a:ln w="0"/>
                <a:effectLst>
                  <a:glow rad="101600">
                    <a:srgbClr val="B4B4B4"/>
                  </a:glow>
                  <a:outerShdw blurRad="38100" dist="19050" dir="2700000" algn="tl" rotWithShape="0">
                    <a:schemeClr val="dk1">
                      <a:alpha val="40000"/>
                    </a:schemeClr>
                  </a:outerShdw>
                </a:effectLst>
                <a:latin typeface="KG A Little Swag" panose="02000000000000000000" pitchFamily="2" charset="0"/>
              </a:rPr>
              <a:t>D</a:t>
            </a:r>
            <a:r>
              <a:rPr lang="en-US" sz="2400" dirty="0" smtClean="0">
                <a:ln w="0"/>
                <a:effectLst>
                  <a:glow rad="101600">
                    <a:srgbClr val="785CAA"/>
                  </a:glow>
                  <a:outerShdw blurRad="38100" dist="19050" dir="2700000" algn="tl" rotWithShape="0">
                    <a:schemeClr val="dk1">
                      <a:alpha val="40000"/>
                    </a:schemeClr>
                  </a:outerShdw>
                </a:effectLst>
                <a:latin typeface="KG A Little Swag" panose="02000000000000000000" pitchFamily="2" charset="0"/>
              </a:rPr>
              <a:t>H</a:t>
            </a:r>
            <a:r>
              <a:rPr lang="en-US" sz="24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O</a:t>
            </a:r>
            <a:r>
              <a:rPr lang="en-US" sz="2400" dirty="0" smtClean="0">
                <a:ln w="0"/>
                <a:effectLst>
                  <a:glow rad="101600">
                    <a:srgbClr val="F1D351"/>
                  </a:glow>
                  <a:outerShdw blurRad="38100" dist="19050" dir="2700000" algn="tl" rotWithShape="0">
                    <a:schemeClr val="dk1">
                      <a:alpha val="40000"/>
                    </a:schemeClr>
                  </a:outerShdw>
                </a:effectLst>
                <a:latin typeface="KG A Little Swag" panose="02000000000000000000" pitchFamily="2" charset="0"/>
              </a:rPr>
              <a:t>O</a:t>
            </a:r>
            <a:r>
              <a:rPr lang="en-US" sz="24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D</a:t>
            </a:r>
            <a:endParaRPr lang="en-US" sz="24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43" name="TextBox 42"/>
          <p:cNvSpPr txBox="1"/>
          <p:nvPr/>
        </p:nvSpPr>
        <p:spPr>
          <a:xfrm>
            <a:off x="174240" y="4846437"/>
            <a:ext cx="2912872" cy="1223412"/>
          </a:xfrm>
          <a:prstGeom prst="rect">
            <a:avLst/>
          </a:prstGeom>
          <a:noFill/>
          <a:ln w="57150">
            <a:solidFill>
              <a:srgbClr val="78CB7D"/>
            </a:solidFill>
            <a:prstDash val="dashDot"/>
          </a:ln>
        </p:spPr>
        <p:txBody>
          <a:bodyPr wrap="square" rtlCol="0">
            <a:spAutoFit/>
          </a:bodyPr>
          <a:lstStyle/>
          <a:p>
            <a:r>
              <a:rPr lang="en-US" sz="1050" dirty="0" smtClean="0">
                <a:latin typeface="Agency FB" panose="020B0503020202020204" pitchFamily="34" charset="0"/>
                <a:ea typeface="LLElementary2" panose="02000603000000000000" pitchFamily="2" charset="0"/>
              </a:rPr>
              <a:t>I grew up in the small town of Pardeesville, in Hazle Township with my parents and my four brothers. I attended Hazleton Area schools my entire life. I was in the last class to attend ninth grade at “The Castle” before our school got remodeled! I graduated from Hazleton Area High School in 2000. </a:t>
            </a:r>
            <a:endParaRPr lang="en-US" sz="1050" dirty="0">
              <a:latin typeface="Agency FB" panose="020B0503020202020204" pitchFamily="34" charset="0"/>
              <a:ea typeface="LLElementary2" panose="02000603000000000000" pitchFamily="2" charset="0"/>
            </a:endParaRPr>
          </a:p>
        </p:txBody>
      </p:sp>
      <p:sp>
        <p:nvSpPr>
          <p:cNvPr id="45" name="Rectangle 44"/>
          <p:cNvSpPr/>
          <p:nvPr/>
        </p:nvSpPr>
        <p:spPr>
          <a:xfrm>
            <a:off x="166002" y="6768210"/>
            <a:ext cx="2833500" cy="544381"/>
          </a:xfrm>
          <a:prstGeom prst="rect">
            <a:avLst/>
          </a:prstGeom>
          <a:noFill/>
        </p:spPr>
        <p:txBody>
          <a:bodyPr wrap="square" lIns="51435" tIns="25718" rIns="51435" bIns="25718">
            <a:spAutoFit/>
          </a:bodyPr>
          <a:lstStyle/>
          <a:p>
            <a:pPr algn="ctr"/>
            <a:r>
              <a:rPr lang="en-US" sz="3200" dirty="0" smtClean="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C</a:t>
            </a:r>
            <a:r>
              <a:rPr lang="en-US" sz="32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O</a:t>
            </a:r>
            <a:r>
              <a:rPr lang="en-US" sz="3200" dirty="0" smtClean="0">
                <a:ln w="0"/>
                <a:effectLst>
                  <a:glow rad="101600">
                    <a:srgbClr val="F2D155"/>
                  </a:glow>
                  <a:outerShdw blurRad="38100" dist="19050" dir="2700000" algn="tl" rotWithShape="0">
                    <a:schemeClr val="dk1">
                      <a:alpha val="40000"/>
                    </a:schemeClr>
                  </a:outerShdw>
                </a:effectLst>
                <a:latin typeface="KG A Little Swag" panose="02000000000000000000" pitchFamily="2" charset="0"/>
              </a:rPr>
              <a:t>N</a:t>
            </a:r>
            <a:r>
              <a:rPr lang="en-US" sz="32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T</a:t>
            </a:r>
            <a:r>
              <a:rPr lang="en-US" sz="3200" dirty="0" smtClean="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A</a:t>
            </a:r>
            <a:r>
              <a:rPr lang="en-US" sz="3200" dirty="0" smtClean="0">
                <a:ln w="0"/>
                <a:effectLst>
                  <a:glow rad="101600">
                    <a:srgbClr val="344C96"/>
                  </a:glow>
                  <a:outerShdw blurRad="38100" dist="19050" dir="2700000" algn="tl" rotWithShape="0">
                    <a:schemeClr val="dk1">
                      <a:alpha val="40000"/>
                    </a:schemeClr>
                  </a:outerShdw>
                </a:effectLst>
                <a:latin typeface="KG A Little Swag" panose="02000000000000000000" pitchFamily="2" charset="0"/>
              </a:rPr>
              <a:t>C</a:t>
            </a:r>
            <a:r>
              <a:rPr lang="en-US" sz="3200" dirty="0" smtClean="0">
                <a:ln w="0"/>
                <a:effectLst>
                  <a:glow rad="101600">
                    <a:srgbClr val="B4B4B4"/>
                  </a:glow>
                  <a:outerShdw blurRad="38100" dist="19050" dir="2700000" algn="tl" rotWithShape="0">
                    <a:schemeClr val="dk1">
                      <a:alpha val="40000"/>
                    </a:schemeClr>
                  </a:outerShdw>
                </a:effectLst>
                <a:latin typeface="KG A Little Swag" panose="02000000000000000000" pitchFamily="2" charset="0"/>
              </a:rPr>
              <a:t>T </a:t>
            </a:r>
            <a:r>
              <a:rPr lang="en-US" sz="3200" dirty="0" smtClean="0">
                <a:ln w="0"/>
                <a:effectLst>
                  <a:glow rad="101600">
                    <a:srgbClr val="785CAA"/>
                  </a:glow>
                  <a:outerShdw blurRad="38100" dist="19050" dir="2700000" algn="tl" rotWithShape="0">
                    <a:schemeClr val="dk1">
                      <a:alpha val="40000"/>
                    </a:schemeClr>
                  </a:outerShdw>
                </a:effectLst>
                <a:latin typeface="KG A Little Swag" panose="02000000000000000000" pitchFamily="2" charset="0"/>
              </a:rPr>
              <a:t>M</a:t>
            </a:r>
            <a:r>
              <a:rPr lang="en-US" sz="32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E</a:t>
            </a:r>
            <a:endParaRPr lang="en-US" sz="32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46" name="TextBox 45"/>
          <p:cNvSpPr txBox="1"/>
          <p:nvPr/>
        </p:nvSpPr>
        <p:spPr>
          <a:xfrm>
            <a:off x="174240" y="7475303"/>
            <a:ext cx="2862531" cy="1523494"/>
          </a:xfrm>
          <a:prstGeom prst="rect">
            <a:avLst/>
          </a:prstGeom>
          <a:noFill/>
          <a:ln w="57150">
            <a:solidFill>
              <a:srgbClr val="08B7DD"/>
            </a:solidFill>
            <a:prstDash val="dashDot"/>
          </a:ln>
        </p:spPr>
        <p:txBody>
          <a:bodyPr wrap="square" rtlCol="0">
            <a:spAutoFit/>
          </a:bodyPr>
          <a:lstStyle/>
          <a:p>
            <a:r>
              <a:rPr lang="en-US" sz="1200" dirty="0" smtClean="0">
                <a:latin typeface="Agency FB" panose="020B0503020202020204" pitchFamily="34" charset="0"/>
                <a:ea typeface="LLElementary2" panose="02000603000000000000" pitchFamily="2" charset="0"/>
              </a:rPr>
              <a:t>I would like to keep the lines of communication open at all times, if you have any questions or concerns, please do not hesitate to reach out to me.</a:t>
            </a:r>
          </a:p>
          <a:p>
            <a:r>
              <a:rPr lang="en-US" sz="1200" dirty="0" smtClean="0">
                <a:latin typeface="Agency FB" panose="020B0503020202020204" pitchFamily="34" charset="0"/>
                <a:ea typeface="LLElementary2" panose="02000603000000000000" pitchFamily="2" charset="0"/>
              </a:rPr>
              <a:t>Email: </a:t>
            </a:r>
            <a:r>
              <a:rPr lang="en-US" sz="1200" dirty="0" smtClean="0">
                <a:latin typeface="Agency FB" panose="020B0503020202020204" pitchFamily="34" charset="0"/>
                <a:ea typeface="LLElementary2" panose="02000603000000000000" pitchFamily="2" charset="0"/>
              </a:rPr>
              <a:t>Boganskyj@hasdk12.org</a:t>
            </a:r>
            <a:endParaRPr lang="en-US" sz="1200" dirty="0" smtClean="0">
              <a:latin typeface="Agency FB" panose="020B0503020202020204" pitchFamily="34" charset="0"/>
              <a:ea typeface="LLElementary2" panose="02000603000000000000" pitchFamily="2" charset="0"/>
            </a:endParaRPr>
          </a:p>
          <a:p>
            <a:r>
              <a:rPr lang="en-US" sz="1200" dirty="0" smtClean="0">
                <a:latin typeface="Agency FB" panose="020B0503020202020204" pitchFamily="34" charset="0"/>
                <a:ea typeface="LLElementary2" panose="02000603000000000000" pitchFamily="2" charset="0"/>
              </a:rPr>
              <a:t>Phone: 570 </a:t>
            </a:r>
            <a:r>
              <a:rPr lang="en-US" sz="1200" dirty="0" smtClean="0">
                <a:latin typeface="Agency FB" panose="020B0503020202020204" pitchFamily="34" charset="0"/>
              </a:rPr>
              <a:t>459-3221 ext. 22500</a:t>
            </a:r>
            <a:endParaRPr lang="en-US" sz="1200" dirty="0" smtClean="0">
              <a:latin typeface="Agency FB" panose="020B0503020202020204" pitchFamily="34" charset="0"/>
              <a:ea typeface="LLElementary2" panose="02000603000000000000" pitchFamily="2" charset="0"/>
            </a:endParaRPr>
          </a:p>
          <a:p>
            <a:endParaRPr lang="en-US" sz="900" dirty="0">
              <a:latin typeface="KG Miss Kindy Chunky" panose="02000000000000000000" pitchFamily="2" charset="0"/>
              <a:ea typeface="LLElementary2" panose="02000603000000000000" pitchFamily="2" charset="0"/>
            </a:endParaRPr>
          </a:p>
        </p:txBody>
      </p:sp>
      <p:pic>
        <p:nvPicPr>
          <p:cNvPr id="47" name="Picture 8" descr="http://openclipart.org/image/800px/svg_to_png/174008/contact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5673" y="7669654"/>
            <a:ext cx="1597077" cy="1317589"/>
          </a:xfrm>
          <a:prstGeom prst="rect">
            <a:avLst/>
          </a:prstGeom>
          <a:noFill/>
          <a:extLst>
            <a:ext uri="{909E8E84-426E-40DD-AFC4-6F175D3DCCD1}">
              <a14:hiddenFill xmlns:a14="http://schemas.microsoft.com/office/drawing/2010/main">
                <a:solidFill>
                  <a:srgbClr val="FFFFFF"/>
                </a:solidFill>
              </a14:hiddenFill>
            </a:ext>
          </a:extLst>
        </p:spPr>
      </p:pic>
      <p:sp>
        <p:nvSpPr>
          <p:cNvPr id="51" name="Rectangle 50"/>
          <p:cNvSpPr/>
          <p:nvPr/>
        </p:nvSpPr>
        <p:spPr>
          <a:xfrm>
            <a:off x="575361" y="1337585"/>
            <a:ext cx="2453172" cy="615553"/>
          </a:xfrm>
          <a:prstGeom prst="rect">
            <a:avLst/>
          </a:prstGeom>
          <a:noFill/>
        </p:spPr>
        <p:txBody>
          <a:bodyPr wrap="none" lIns="91440" tIns="45720" rIns="91440" bIns="45720">
            <a:spAutoFit/>
          </a:bodyPr>
          <a:lstStyle/>
          <a:p>
            <a:pPr algn="ctr"/>
            <a:r>
              <a:rPr lang="en-US" sz="3400" dirty="0" smtClean="0">
                <a:ln w="0"/>
                <a:effectLst>
                  <a:glow rad="101600">
                    <a:srgbClr val="FFFFFF"/>
                  </a:glow>
                  <a:outerShdw blurRad="38100" dist="19050" dir="2700000" algn="tl" rotWithShape="0">
                    <a:schemeClr val="dk1">
                      <a:alpha val="40000"/>
                    </a:schemeClr>
                  </a:outerShdw>
                </a:effectLst>
                <a:latin typeface="Sweet Pea" pitchFamily="2" charset="-128"/>
                <a:ea typeface="Sweet Pea" pitchFamily="2" charset="-128"/>
                <a:cs typeface="Sweet Pea" pitchFamily="2" charset="-128"/>
              </a:rPr>
              <a:t>Mrs. Bogansky</a:t>
            </a:r>
            <a:endParaRPr lang="en-US" sz="3400" b="0" cap="none" spc="0" dirty="0">
              <a:ln w="0"/>
              <a:solidFill>
                <a:schemeClr val="tx1"/>
              </a:solidFill>
              <a:effectLst>
                <a:glow rad="101600">
                  <a:srgbClr val="FFFFFF"/>
                </a:glow>
                <a:outerShdw blurRad="38100" dist="19050" dir="2700000" algn="tl" rotWithShape="0">
                  <a:schemeClr val="dk1">
                    <a:alpha val="40000"/>
                  </a:schemeClr>
                </a:outerShdw>
              </a:effectLst>
              <a:latin typeface="Sweet Pea" pitchFamily="2" charset="-128"/>
              <a:ea typeface="Sweet Pea" pitchFamily="2" charset="-128"/>
              <a:cs typeface="Sweet Pea" pitchFamily="2" charset="-128"/>
            </a:endParaRPr>
          </a:p>
        </p:txBody>
      </p:sp>
      <p:pic>
        <p:nvPicPr>
          <p:cNvPr id="2050" name="Picture 2" descr="C:\Program Files (x86)\Microsoft Office\MEDIA\CAGCAT10\j0183328.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2880" y="6623577"/>
            <a:ext cx="1805940" cy="2244198"/>
          </a:xfrm>
          <a:prstGeom prst="rect">
            <a:avLst/>
          </a:prstGeom>
          <a:noFill/>
        </p:spPr>
      </p:pic>
    </p:spTree>
    <p:extLst>
      <p:ext uri="{BB962C8B-B14F-4D97-AF65-F5344CB8AC3E}">
        <p14:creationId xmlns:p14="http://schemas.microsoft.com/office/powerpoint/2010/main" val="3331864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5806"/>
            <a:ext cx="7315200" cy="9144000"/>
          </a:xfrm>
          <a:prstGeom prst="rect">
            <a:avLst/>
          </a:prstGeom>
        </p:spPr>
      </p:pic>
      <p:sp>
        <p:nvSpPr>
          <p:cNvPr id="24" name="TextBox 23"/>
          <p:cNvSpPr txBox="1"/>
          <p:nvPr/>
        </p:nvSpPr>
        <p:spPr>
          <a:xfrm>
            <a:off x="1292430" y="2390329"/>
            <a:ext cx="4626223" cy="1615827"/>
          </a:xfrm>
          <a:prstGeom prst="rect">
            <a:avLst/>
          </a:prstGeom>
          <a:noFill/>
          <a:ln w="57150">
            <a:solidFill>
              <a:srgbClr val="785BAD"/>
            </a:solidFill>
            <a:prstDash val="dashDot"/>
          </a:ln>
        </p:spPr>
        <p:txBody>
          <a:bodyPr wrap="square" rtlCol="0">
            <a:spAutoFit/>
          </a:bodyPr>
          <a:lstStyle/>
          <a:p>
            <a:r>
              <a:rPr lang="es-ES" sz="1100" dirty="0" smtClean="0">
                <a:latin typeface="Agency FB" panose="020B0503020202020204" pitchFamily="34" charset="0"/>
                <a:ea typeface="LLElementary2" panose="02000603000000000000" pitchFamily="2" charset="0"/>
              </a:rPr>
              <a:t>¡Hola! ¡Mi nombre es la Sra. Bogansky! ¡Vivo en Freeland con mi esposo, Chad, y nuestra adorable perra, Ava! ¡Me gusta leer, dibujar, viajar y, sobre todo, las artes y manualidades! Seré la sala de clases de su hijo y maestra de ELA este año. ¡Este será mi octavo año de enseñanza y mi sexto año de enseñanza de cuarto grado en Hazleton Elementary / Middle School y no podría estar más emocionado!  ¡Nuestra escuela, maestros y personal aquí en "The Castle" son los MEJORES! ¡Espero un año divertido y atractivo y conocer a cada uno de mis estudiantes y sus familias!</a:t>
            </a:r>
            <a:endParaRPr lang="en-US" sz="1200" dirty="0">
              <a:latin typeface="Agency FB" panose="020B0503020202020204" pitchFamily="34" charset="0"/>
              <a:ea typeface="LLElementary2" panose="02000603000000000000" pitchFamily="2" charset="0"/>
            </a:endParaRPr>
          </a:p>
        </p:txBody>
      </p:sp>
      <p:sp>
        <p:nvSpPr>
          <p:cNvPr id="25" name="Rectangle 24"/>
          <p:cNvSpPr/>
          <p:nvPr/>
        </p:nvSpPr>
        <p:spPr>
          <a:xfrm>
            <a:off x="1279627" y="1828430"/>
            <a:ext cx="4626223" cy="482825"/>
          </a:xfrm>
          <a:prstGeom prst="rect">
            <a:avLst/>
          </a:prstGeom>
          <a:noFill/>
        </p:spPr>
        <p:txBody>
          <a:bodyPr wrap="square" lIns="51435" tIns="25718" rIns="51435" bIns="25718">
            <a:spAutoFit/>
          </a:bodyPr>
          <a:lstStyle/>
          <a:p>
            <a:pPr algn="ctr"/>
            <a:r>
              <a:rPr lang="en-US" sz="2800" dirty="0" smtClean="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T</a:t>
            </a:r>
            <a:r>
              <a:rPr lang="en-US" sz="28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HE BASICS</a:t>
            </a:r>
            <a:endParaRPr lang="en-US" sz="28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26" name="Rectangle 25"/>
          <p:cNvSpPr/>
          <p:nvPr/>
        </p:nvSpPr>
        <p:spPr>
          <a:xfrm>
            <a:off x="3874211" y="5242497"/>
            <a:ext cx="3147684" cy="421270"/>
          </a:xfrm>
          <a:prstGeom prst="rect">
            <a:avLst/>
          </a:prstGeom>
          <a:noFill/>
        </p:spPr>
        <p:txBody>
          <a:bodyPr wrap="square" lIns="51435" tIns="25718" rIns="51435" bIns="25718">
            <a:spAutoFit/>
          </a:bodyPr>
          <a:lstStyle/>
          <a:p>
            <a:pPr algn="ctr"/>
            <a:r>
              <a:rPr lang="en-US" sz="2400" dirty="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M</a:t>
            </a:r>
            <a:r>
              <a:rPr lang="en-US" sz="2400" dirty="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Y </a:t>
            </a:r>
            <a:r>
              <a:rPr lang="en-US" sz="2400" dirty="0" smtClean="0">
                <a:ln w="0"/>
                <a:effectLst>
                  <a:glow rad="101600">
                    <a:srgbClr val="F2D155"/>
                  </a:glow>
                  <a:outerShdw blurRad="38100" dist="19050" dir="2700000" algn="tl" rotWithShape="0">
                    <a:schemeClr val="dk1">
                      <a:alpha val="40000"/>
                    </a:schemeClr>
                  </a:outerShdw>
                </a:effectLst>
                <a:latin typeface="KG A Little Swag" panose="02000000000000000000" pitchFamily="2" charset="0"/>
              </a:rPr>
              <a:t>E</a:t>
            </a:r>
            <a:r>
              <a:rPr lang="en-US" sz="24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D</a:t>
            </a:r>
            <a:r>
              <a:rPr lang="en-US" sz="2400" dirty="0" smtClean="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U</a:t>
            </a:r>
            <a:r>
              <a:rPr lang="en-US" sz="2400" dirty="0" smtClean="0">
                <a:ln w="0"/>
                <a:effectLst>
                  <a:glow rad="101600">
                    <a:srgbClr val="344C96"/>
                  </a:glow>
                  <a:outerShdw blurRad="38100" dist="19050" dir="2700000" algn="tl" rotWithShape="0">
                    <a:schemeClr val="dk1">
                      <a:alpha val="40000"/>
                    </a:schemeClr>
                  </a:outerShdw>
                </a:effectLst>
                <a:latin typeface="KG A Little Swag" panose="02000000000000000000" pitchFamily="2" charset="0"/>
              </a:rPr>
              <a:t>C</a:t>
            </a:r>
            <a:r>
              <a:rPr lang="en-US" sz="2400" dirty="0" smtClean="0">
                <a:ln w="0"/>
                <a:effectLst>
                  <a:glow rad="101600">
                    <a:srgbClr val="B4B4B4"/>
                  </a:glow>
                  <a:outerShdw blurRad="38100" dist="19050" dir="2700000" algn="tl" rotWithShape="0">
                    <a:schemeClr val="dk1">
                      <a:alpha val="40000"/>
                    </a:schemeClr>
                  </a:outerShdw>
                </a:effectLst>
                <a:latin typeface="KG A Little Swag" panose="02000000000000000000" pitchFamily="2" charset="0"/>
              </a:rPr>
              <a:t>A</a:t>
            </a:r>
            <a:r>
              <a:rPr lang="en-US" sz="2400" dirty="0" smtClean="0">
                <a:ln w="0"/>
                <a:effectLst>
                  <a:glow rad="101600">
                    <a:srgbClr val="785CAA"/>
                  </a:glow>
                  <a:outerShdw blurRad="38100" dist="19050" dir="2700000" algn="tl" rotWithShape="0">
                    <a:schemeClr val="dk1">
                      <a:alpha val="40000"/>
                    </a:schemeClr>
                  </a:outerShdw>
                </a:effectLst>
                <a:latin typeface="KG A Little Swag" panose="02000000000000000000" pitchFamily="2" charset="0"/>
              </a:rPr>
              <a:t>T</a:t>
            </a:r>
            <a:r>
              <a:rPr lang="en-US" sz="24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I</a:t>
            </a:r>
            <a:r>
              <a:rPr lang="en-US" sz="2400" dirty="0" smtClean="0">
                <a:ln w="0"/>
                <a:effectLst>
                  <a:glow rad="101600">
                    <a:srgbClr val="F1D351"/>
                  </a:glow>
                  <a:outerShdw blurRad="38100" dist="19050" dir="2700000" algn="tl" rotWithShape="0">
                    <a:schemeClr val="dk1">
                      <a:alpha val="40000"/>
                    </a:schemeClr>
                  </a:outerShdw>
                </a:effectLst>
                <a:latin typeface="KG A Little Swag" panose="02000000000000000000" pitchFamily="2" charset="0"/>
              </a:rPr>
              <a:t>O</a:t>
            </a:r>
            <a:r>
              <a:rPr lang="en-US" sz="2400" dirty="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N</a:t>
            </a:r>
            <a:endParaRPr lang="en-US" sz="24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29" name="TextBox 28"/>
          <p:cNvSpPr txBox="1"/>
          <p:nvPr/>
        </p:nvSpPr>
        <p:spPr>
          <a:xfrm>
            <a:off x="3837368" y="5781997"/>
            <a:ext cx="3221370" cy="938719"/>
          </a:xfrm>
          <a:prstGeom prst="rect">
            <a:avLst/>
          </a:prstGeom>
          <a:noFill/>
          <a:ln w="57150">
            <a:solidFill>
              <a:srgbClr val="F3D252"/>
            </a:solidFill>
            <a:prstDash val="dashDot"/>
          </a:ln>
        </p:spPr>
        <p:txBody>
          <a:bodyPr wrap="square" rtlCol="0">
            <a:spAutoFit/>
          </a:bodyPr>
          <a:lstStyle/>
          <a:p>
            <a:r>
              <a:rPr lang="es-ES" sz="1100" dirty="0" smtClean="0">
                <a:latin typeface="Agency FB" panose="020B0503020202020204" pitchFamily="34" charset="0"/>
                <a:ea typeface="LLElementary2" panose="02000603000000000000" pitchFamily="2" charset="0"/>
              </a:rPr>
              <a:t>Me gradué de la Universidad Estatal de Pensilvania en 2006 con un título en Inglés y Periodismo. Luego obtuve mi Maestría en Educación Primaria de la Universidad de Bloomsburg en 2008.</a:t>
            </a:r>
            <a:endParaRPr lang="en-US" sz="1100" dirty="0">
              <a:latin typeface="Agency FB" panose="020B0503020202020204" pitchFamily="34" charset="0"/>
              <a:ea typeface="LLElementary2" panose="02000603000000000000" pitchFamily="2" charset="0"/>
            </a:endParaRPr>
          </a:p>
        </p:txBody>
      </p:sp>
      <p:sp>
        <p:nvSpPr>
          <p:cNvPr id="42" name="Rectangle 41"/>
          <p:cNvSpPr/>
          <p:nvPr/>
        </p:nvSpPr>
        <p:spPr>
          <a:xfrm>
            <a:off x="35228" y="4541535"/>
            <a:ext cx="3040445" cy="421270"/>
          </a:xfrm>
          <a:prstGeom prst="rect">
            <a:avLst/>
          </a:prstGeom>
          <a:noFill/>
        </p:spPr>
        <p:txBody>
          <a:bodyPr wrap="square" lIns="51435" tIns="25718" rIns="51435" bIns="25718">
            <a:spAutoFit/>
          </a:bodyPr>
          <a:lstStyle/>
          <a:p>
            <a:pPr algn="ctr"/>
            <a:r>
              <a:rPr lang="en-US" sz="2400" dirty="0" smtClean="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M</a:t>
            </a:r>
            <a:r>
              <a:rPr lang="en-US" sz="24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Y </a:t>
            </a:r>
            <a:r>
              <a:rPr lang="en-US" sz="2400" dirty="0" smtClean="0">
                <a:ln w="0"/>
                <a:effectLst>
                  <a:glow rad="101600">
                    <a:srgbClr val="F2D155"/>
                  </a:glow>
                  <a:outerShdw blurRad="38100" dist="19050" dir="2700000" algn="tl" rotWithShape="0">
                    <a:schemeClr val="dk1">
                      <a:alpha val="40000"/>
                    </a:schemeClr>
                  </a:outerShdw>
                </a:effectLst>
                <a:latin typeface="KG A Little Swag" panose="02000000000000000000" pitchFamily="2" charset="0"/>
              </a:rPr>
              <a:t>C</a:t>
            </a:r>
            <a:r>
              <a:rPr lang="en-US" sz="24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H</a:t>
            </a:r>
            <a:r>
              <a:rPr lang="en-US" sz="2400" dirty="0" smtClean="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I</a:t>
            </a:r>
            <a:r>
              <a:rPr lang="en-US" sz="2400" dirty="0" smtClean="0">
                <a:ln w="0"/>
                <a:effectLst>
                  <a:glow rad="101600">
                    <a:srgbClr val="344C96"/>
                  </a:glow>
                  <a:outerShdw blurRad="38100" dist="19050" dir="2700000" algn="tl" rotWithShape="0">
                    <a:schemeClr val="dk1">
                      <a:alpha val="40000"/>
                    </a:schemeClr>
                  </a:outerShdw>
                </a:effectLst>
                <a:latin typeface="KG A Little Swag" panose="02000000000000000000" pitchFamily="2" charset="0"/>
              </a:rPr>
              <a:t>L</a:t>
            </a:r>
            <a:r>
              <a:rPr lang="en-US" sz="2400" dirty="0" smtClean="0">
                <a:ln w="0"/>
                <a:effectLst>
                  <a:glow rad="101600">
                    <a:srgbClr val="B4B4B4"/>
                  </a:glow>
                  <a:outerShdw blurRad="38100" dist="19050" dir="2700000" algn="tl" rotWithShape="0">
                    <a:schemeClr val="dk1">
                      <a:alpha val="40000"/>
                    </a:schemeClr>
                  </a:outerShdw>
                </a:effectLst>
                <a:latin typeface="KG A Little Swag" panose="02000000000000000000" pitchFamily="2" charset="0"/>
              </a:rPr>
              <a:t>D</a:t>
            </a:r>
            <a:r>
              <a:rPr lang="en-US" sz="2400" dirty="0" smtClean="0">
                <a:ln w="0"/>
                <a:effectLst>
                  <a:glow rad="101600">
                    <a:srgbClr val="785CAA"/>
                  </a:glow>
                  <a:outerShdw blurRad="38100" dist="19050" dir="2700000" algn="tl" rotWithShape="0">
                    <a:schemeClr val="dk1">
                      <a:alpha val="40000"/>
                    </a:schemeClr>
                  </a:outerShdw>
                </a:effectLst>
                <a:latin typeface="KG A Little Swag" panose="02000000000000000000" pitchFamily="2" charset="0"/>
              </a:rPr>
              <a:t>H</a:t>
            </a:r>
            <a:r>
              <a:rPr lang="en-US" sz="24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O</a:t>
            </a:r>
            <a:r>
              <a:rPr lang="en-US" sz="2400" dirty="0" smtClean="0">
                <a:ln w="0"/>
                <a:effectLst>
                  <a:glow rad="101600">
                    <a:srgbClr val="F1D351"/>
                  </a:glow>
                  <a:outerShdw blurRad="38100" dist="19050" dir="2700000" algn="tl" rotWithShape="0">
                    <a:schemeClr val="dk1">
                      <a:alpha val="40000"/>
                    </a:schemeClr>
                  </a:outerShdw>
                </a:effectLst>
                <a:latin typeface="KG A Little Swag" panose="02000000000000000000" pitchFamily="2" charset="0"/>
              </a:rPr>
              <a:t>O</a:t>
            </a:r>
            <a:r>
              <a:rPr lang="en-US" sz="24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D</a:t>
            </a:r>
            <a:endParaRPr lang="en-US" sz="24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43" name="TextBox 42"/>
          <p:cNvSpPr txBox="1"/>
          <p:nvPr/>
        </p:nvSpPr>
        <p:spPr>
          <a:xfrm>
            <a:off x="213926" y="4971269"/>
            <a:ext cx="2912872" cy="1384995"/>
          </a:xfrm>
          <a:prstGeom prst="rect">
            <a:avLst/>
          </a:prstGeom>
          <a:noFill/>
          <a:ln w="57150">
            <a:solidFill>
              <a:srgbClr val="78CB7D"/>
            </a:solidFill>
            <a:prstDash val="dashDot"/>
          </a:ln>
        </p:spPr>
        <p:txBody>
          <a:bodyPr wrap="square" rtlCol="0">
            <a:spAutoFit/>
          </a:bodyPr>
          <a:lstStyle/>
          <a:p>
            <a:r>
              <a:rPr lang="es-ES" sz="1050" dirty="0" smtClean="0">
                <a:latin typeface="Agency FB" panose="020B0503020202020204" pitchFamily="34" charset="0"/>
                <a:ea typeface="LLElementary2" panose="02000603000000000000" pitchFamily="2" charset="0"/>
              </a:rPr>
              <a:t>Crecí en la pequeña ciudad de Pardeesville, en el municipio de Hazle, con mis padres y mis cuatro hermanos. Asistí a las escuelas del área de Hazleton toda mi vida. ¡Estuve en la última clase para asistir al noveno grado en "The Castle" antes de que nuestra escuela fuera remodelada! Me gradué de Hazleton Area High School en 2000.</a:t>
            </a:r>
            <a:endParaRPr lang="en-US" sz="1050" dirty="0">
              <a:latin typeface="Agency FB" panose="020B0503020202020204" pitchFamily="34" charset="0"/>
              <a:ea typeface="LLElementary2" panose="02000603000000000000" pitchFamily="2" charset="0"/>
            </a:endParaRPr>
          </a:p>
        </p:txBody>
      </p:sp>
      <p:sp>
        <p:nvSpPr>
          <p:cNvPr id="45" name="Rectangle 44"/>
          <p:cNvSpPr/>
          <p:nvPr/>
        </p:nvSpPr>
        <p:spPr>
          <a:xfrm>
            <a:off x="213926" y="7040401"/>
            <a:ext cx="2833500" cy="544381"/>
          </a:xfrm>
          <a:prstGeom prst="rect">
            <a:avLst/>
          </a:prstGeom>
          <a:noFill/>
        </p:spPr>
        <p:txBody>
          <a:bodyPr wrap="square" lIns="51435" tIns="25718" rIns="51435" bIns="25718">
            <a:spAutoFit/>
          </a:bodyPr>
          <a:lstStyle/>
          <a:p>
            <a:pPr algn="ctr"/>
            <a:r>
              <a:rPr lang="en-US" sz="3200" dirty="0" smtClean="0">
                <a:ln w="0"/>
                <a:effectLst>
                  <a:glow rad="101600">
                    <a:srgbClr val="785BAD"/>
                  </a:glow>
                  <a:outerShdw blurRad="38100" dist="19050" dir="2700000" algn="tl" rotWithShape="0">
                    <a:schemeClr val="dk1">
                      <a:alpha val="40000"/>
                    </a:schemeClr>
                  </a:outerShdw>
                </a:effectLst>
                <a:latin typeface="KG A Little Swag" panose="02000000000000000000" pitchFamily="2" charset="0"/>
              </a:rPr>
              <a:t>C</a:t>
            </a:r>
            <a:r>
              <a:rPr lang="en-US" sz="32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O</a:t>
            </a:r>
            <a:r>
              <a:rPr lang="en-US" sz="3200" dirty="0" smtClean="0">
                <a:ln w="0"/>
                <a:effectLst>
                  <a:glow rad="101600">
                    <a:srgbClr val="F2D155"/>
                  </a:glow>
                  <a:outerShdw blurRad="38100" dist="19050" dir="2700000" algn="tl" rotWithShape="0">
                    <a:schemeClr val="dk1">
                      <a:alpha val="40000"/>
                    </a:schemeClr>
                  </a:outerShdw>
                </a:effectLst>
                <a:latin typeface="KG A Little Swag" panose="02000000000000000000" pitchFamily="2" charset="0"/>
              </a:rPr>
              <a:t>N</a:t>
            </a:r>
            <a:r>
              <a:rPr lang="en-US" sz="3200" dirty="0" smtClean="0">
                <a:ln w="0"/>
                <a:effectLst>
                  <a:glow rad="101600">
                    <a:srgbClr val="78CB7B"/>
                  </a:glow>
                  <a:outerShdw blurRad="38100" dist="19050" dir="2700000" algn="tl" rotWithShape="0">
                    <a:schemeClr val="dk1">
                      <a:alpha val="40000"/>
                    </a:schemeClr>
                  </a:outerShdw>
                </a:effectLst>
                <a:latin typeface="KG A Little Swag" panose="02000000000000000000" pitchFamily="2" charset="0"/>
              </a:rPr>
              <a:t>T</a:t>
            </a:r>
            <a:r>
              <a:rPr lang="en-US" sz="3200" dirty="0" smtClean="0">
                <a:ln w="0"/>
                <a:effectLst>
                  <a:glow rad="101600">
                    <a:srgbClr val="09B7DC"/>
                  </a:glow>
                  <a:outerShdw blurRad="38100" dist="19050" dir="2700000" algn="tl" rotWithShape="0">
                    <a:schemeClr val="dk1">
                      <a:alpha val="40000"/>
                    </a:schemeClr>
                  </a:outerShdw>
                </a:effectLst>
                <a:latin typeface="KG A Little Swag" panose="02000000000000000000" pitchFamily="2" charset="0"/>
              </a:rPr>
              <a:t>A</a:t>
            </a:r>
            <a:r>
              <a:rPr lang="en-US" sz="3200" dirty="0" smtClean="0">
                <a:ln w="0"/>
                <a:effectLst>
                  <a:glow rad="101600">
                    <a:srgbClr val="344C96"/>
                  </a:glow>
                  <a:outerShdw blurRad="38100" dist="19050" dir="2700000" algn="tl" rotWithShape="0">
                    <a:schemeClr val="dk1">
                      <a:alpha val="40000"/>
                    </a:schemeClr>
                  </a:outerShdw>
                </a:effectLst>
                <a:latin typeface="KG A Little Swag" panose="02000000000000000000" pitchFamily="2" charset="0"/>
              </a:rPr>
              <a:t>C</a:t>
            </a:r>
            <a:r>
              <a:rPr lang="en-US" sz="3200" dirty="0" smtClean="0">
                <a:ln w="0"/>
                <a:effectLst>
                  <a:glow rad="101600">
                    <a:srgbClr val="B4B4B4"/>
                  </a:glow>
                  <a:outerShdw blurRad="38100" dist="19050" dir="2700000" algn="tl" rotWithShape="0">
                    <a:schemeClr val="dk1">
                      <a:alpha val="40000"/>
                    </a:schemeClr>
                  </a:outerShdw>
                </a:effectLst>
                <a:latin typeface="KG A Little Swag" panose="02000000000000000000" pitchFamily="2" charset="0"/>
              </a:rPr>
              <a:t>T </a:t>
            </a:r>
            <a:r>
              <a:rPr lang="en-US" sz="3200" dirty="0" smtClean="0">
                <a:ln w="0"/>
                <a:effectLst>
                  <a:glow rad="101600">
                    <a:srgbClr val="785CAA"/>
                  </a:glow>
                  <a:outerShdw blurRad="38100" dist="19050" dir="2700000" algn="tl" rotWithShape="0">
                    <a:schemeClr val="dk1">
                      <a:alpha val="40000"/>
                    </a:schemeClr>
                  </a:outerShdw>
                </a:effectLst>
                <a:latin typeface="KG A Little Swag" panose="02000000000000000000" pitchFamily="2" charset="0"/>
              </a:rPr>
              <a:t>M</a:t>
            </a:r>
            <a:r>
              <a:rPr lang="en-US" sz="3200" dirty="0" smtClean="0">
                <a:ln w="0"/>
                <a:effectLst>
                  <a:glow rad="101600">
                    <a:srgbClr val="E9457A"/>
                  </a:glow>
                  <a:outerShdw blurRad="38100" dist="19050" dir="2700000" algn="tl" rotWithShape="0">
                    <a:schemeClr val="dk1">
                      <a:alpha val="40000"/>
                    </a:schemeClr>
                  </a:outerShdw>
                </a:effectLst>
                <a:latin typeface="KG A Little Swag" panose="02000000000000000000" pitchFamily="2" charset="0"/>
              </a:rPr>
              <a:t>E</a:t>
            </a:r>
            <a:endParaRPr lang="en-US" sz="3200" dirty="0">
              <a:ln w="0"/>
              <a:effectLst>
                <a:glow rad="101600">
                  <a:srgbClr val="F1D351"/>
                </a:glow>
                <a:outerShdw blurRad="38100" dist="19050" dir="2700000" algn="tl" rotWithShape="0">
                  <a:schemeClr val="dk1">
                    <a:alpha val="40000"/>
                  </a:schemeClr>
                </a:outerShdw>
              </a:effectLst>
              <a:latin typeface="KG A Little Swag" panose="02000000000000000000" pitchFamily="2" charset="0"/>
            </a:endParaRPr>
          </a:p>
        </p:txBody>
      </p:sp>
      <p:sp>
        <p:nvSpPr>
          <p:cNvPr id="46" name="TextBox 45"/>
          <p:cNvSpPr txBox="1"/>
          <p:nvPr/>
        </p:nvSpPr>
        <p:spPr>
          <a:xfrm>
            <a:off x="166002" y="7646481"/>
            <a:ext cx="2862531" cy="1384995"/>
          </a:xfrm>
          <a:prstGeom prst="rect">
            <a:avLst/>
          </a:prstGeom>
          <a:noFill/>
          <a:ln w="57150">
            <a:solidFill>
              <a:srgbClr val="08B7DD"/>
            </a:solidFill>
            <a:prstDash val="dashDot"/>
          </a:ln>
        </p:spPr>
        <p:txBody>
          <a:bodyPr wrap="square" rtlCol="0">
            <a:spAutoFit/>
          </a:bodyPr>
          <a:lstStyle/>
          <a:p>
            <a:r>
              <a:rPr lang="es-ES" sz="1200" dirty="0" smtClean="0">
                <a:latin typeface="Agency FB" panose="020B0503020202020204" pitchFamily="34" charset="0"/>
                <a:ea typeface="LLElementary2" panose="02000603000000000000" pitchFamily="2" charset="0"/>
              </a:rPr>
              <a:t>Me gustaría mantener las líneas de comunicación abiertas en todo momento, si tiene alguna pregunta o inquietud, no dude en comunicarse conmigo. Correo electrónico: Boganskyj@hasdk12.org Teléfono: 570 459-3221 ext. 22500</a:t>
            </a:r>
            <a:endParaRPr lang="en-US" sz="900" dirty="0">
              <a:latin typeface="KG Miss Kindy Chunky" panose="02000000000000000000" pitchFamily="2" charset="0"/>
              <a:ea typeface="LLElementary2" panose="02000603000000000000" pitchFamily="2" charset="0"/>
            </a:endParaRPr>
          </a:p>
        </p:txBody>
      </p:sp>
      <p:pic>
        <p:nvPicPr>
          <p:cNvPr id="47" name="Picture 8" descr="http://openclipart.org/image/800px/svg_to_png/174008/contact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5673" y="7669654"/>
            <a:ext cx="1597077" cy="1317589"/>
          </a:xfrm>
          <a:prstGeom prst="rect">
            <a:avLst/>
          </a:prstGeom>
          <a:noFill/>
          <a:extLst>
            <a:ext uri="{909E8E84-426E-40DD-AFC4-6F175D3DCCD1}">
              <a14:hiddenFill xmlns:a14="http://schemas.microsoft.com/office/drawing/2010/main">
                <a:solidFill>
                  <a:srgbClr val="FFFFFF"/>
                </a:solidFill>
              </a14:hiddenFill>
            </a:ext>
          </a:extLst>
        </p:spPr>
      </p:pic>
      <p:sp>
        <p:nvSpPr>
          <p:cNvPr id="51" name="Rectangle 50"/>
          <p:cNvSpPr/>
          <p:nvPr/>
        </p:nvSpPr>
        <p:spPr>
          <a:xfrm>
            <a:off x="575361" y="1337585"/>
            <a:ext cx="2453172" cy="615553"/>
          </a:xfrm>
          <a:prstGeom prst="rect">
            <a:avLst/>
          </a:prstGeom>
          <a:noFill/>
        </p:spPr>
        <p:txBody>
          <a:bodyPr wrap="none" lIns="91440" tIns="45720" rIns="91440" bIns="45720">
            <a:spAutoFit/>
          </a:bodyPr>
          <a:lstStyle/>
          <a:p>
            <a:pPr algn="ctr"/>
            <a:r>
              <a:rPr lang="en-US" sz="3400" dirty="0" smtClean="0">
                <a:ln w="0"/>
                <a:effectLst>
                  <a:glow rad="101600">
                    <a:srgbClr val="FFFFFF"/>
                  </a:glow>
                  <a:outerShdw blurRad="38100" dist="19050" dir="2700000" algn="tl" rotWithShape="0">
                    <a:schemeClr val="dk1">
                      <a:alpha val="40000"/>
                    </a:schemeClr>
                  </a:outerShdw>
                </a:effectLst>
                <a:latin typeface="Sweet Pea" pitchFamily="2" charset="-128"/>
                <a:ea typeface="Sweet Pea" pitchFamily="2" charset="-128"/>
                <a:cs typeface="Sweet Pea" pitchFamily="2" charset="-128"/>
              </a:rPr>
              <a:t>Mrs. Bogansky</a:t>
            </a:r>
            <a:endParaRPr lang="en-US" sz="3400" b="0" cap="none" spc="0" dirty="0">
              <a:ln w="0"/>
              <a:solidFill>
                <a:schemeClr val="tx1"/>
              </a:solidFill>
              <a:effectLst>
                <a:glow rad="101600">
                  <a:srgbClr val="FFFFFF"/>
                </a:glow>
                <a:outerShdw blurRad="38100" dist="19050" dir="2700000" algn="tl" rotWithShape="0">
                  <a:schemeClr val="dk1">
                    <a:alpha val="40000"/>
                  </a:schemeClr>
                </a:outerShdw>
              </a:effectLst>
              <a:latin typeface="Sweet Pea" pitchFamily="2" charset="-128"/>
              <a:ea typeface="Sweet Pea" pitchFamily="2" charset="-128"/>
              <a:cs typeface="Sweet Pea" pitchFamily="2" charset="-128"/>
            </a:endParaRPr>
          </a:p>
        </p:txBody>
      </p:sp>
      <p:pic>
        <p:nvPicPr>
          <p:cNvPr id="1026" name="Picture 2" descr="C:\Program Files (x86)\Microsoft Office\MEDIA\CAGCAT10\j0183328.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15683" y="7023380"/>
            <a:ext cx="1805940" cy="1814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200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TotalTime>
  <Words>538</Words>
  <Application>Microsoft Office PowerPoint</Application>
  <PresentationFormat>Custom</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 DeRoche</dc:creator>
  <cp:lastModifiedBy>chadb</cp:lastModifiedBy>
  <cp:revision>46</cp:revision>
  <cp:lastPrinted>2018-07-10T02:52:21Z</cp:lastPrinted>
  <dcterms:created xsi:type="dcterms:W3CDTF">2014-08-04T18:27:05Z</dcterms:created>
  <dcterms:modified xsi:type="dcterms:W3CDTF">2021-08-31T19:24:38Z</dcterms:modified>
</cp:coreProperties>
</file>